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09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317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78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59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4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5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74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81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194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33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06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9595-8C7F-D047-9B87-67ED7A6C1EE1}" type="datetimeFigureOut">
              <a:rPr kumimoji="1" lang="ja-JP" altLang="en-US" smtClean="0"/>
              <a:t>2023/3/6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2CF56-D977-394F-AB47-609D79D38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95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81614F7-09D8-FF60-3027-95AF536FD044}"/>
              </a:ext>
            </a:extLst>
          </p:cNvPr>
          <p:cNvSpPr/>
          <p:nvPr/>
        </p:nvSpPr>
        <p:spPr>
          <a:xfrm>
            <a:off x="0" y="4827340"/>
            <a:ext cx="9144000" cy="3161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13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85F8DE6-4561-61E5-E505-D1B8ACCEF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4452063"/>
            <a:ext cx="613038" cy="713831"/>
          </a:xfrm>
          <a:prstGeom prst="rect">
            <a:avLst/>
          </a:prstGeom>
          <a:noFill/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9D8AA3-CE61-41A0-03CE-A3EE388F0F0E}"/>
              </a:ext>
            </a:extLst>
          </p:cNvPr>
          <p:cNvSpPr txBox="1"/>
          <p:nvPr/>
        </p:nvSpPr>
        <p:spPr>
          <a:xfrm>
            <a:off x="6032699" y="4827340"/>
            <a:ext cx="2923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ASCAPAP 2023 in Kyoto, Japan</a:t>
            </a:r>
            <a:endParaRPr lang="ja-JP" altLang="en-US" sz="1600" b="1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4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6</Words>
  <Application>Microsoft Macintosh PowerPoint</Application>
  <PresentationFormat>画面に合わせる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岡田俊</dc:creator>
  <cp:lastModifiedBy>Okada Takashi</cp:lastModifiedBy>
  <cp:revision>3</cp:revision>
  <dcterms:created xsi:type="dcterms:W3CDTF">2023-03-04T14:37:07Z</dcterms:created>
  <dcterms:modified xsi:type="dcterms:W3CDTF">2023-03-06T01:19:38Z</dcterms:modified>
</cp:coreProperties>
</file>