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>
      <p:cViewPr varScale="1">
        <p:scale>
          <a:sx n="165" d="100"/>
          <a:sy n="165" d="100"/>
        </p:scale>
        <p:origin x="66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39595-8C7F-D047-9B87-67ED7A6C1EE1}" type="datetimeFigureOut">
              <a:rPr kumimoji="1" lang="ja-JP" altLang="en-US" smtClean="0"/>
              <a:t>2023/3/6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2CF56-D977-394F-AB47-609D79D38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6096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39595-8C7F-D047-9B87-67ED7A6C1EE1}" type="datetimeFigureOut">
              <a:rPr kumimoji="1" lang="ja-JP" altLang="en-US" smtClean="0"/>
              <a:t>2023/3/6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2CF56-D977-394F-AB47-609D79D38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3176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39595-8C7F-D047-9B87-67ED7A6C1EE1}" type="datetimeFigureOut">
              <a:rPr kumimoji="1" lang="ja-JP" altLang="en-US" smtClean="0"/>
              <a:t>2023/3/6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2CF56-D977-394F-AB47-609D79D38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3786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39595-8C7F-D047-9B87-67ED7A6C1EE1}" type="datetimeFigureOut">
              <a:rPr kumimoji="1" lang="ja-JP" altLang="en-US" smtClean="0"/>
              <a:t>2023/3/6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2CF56-D977-394F-AB47-609D79D38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6596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39595-8C7F-D047-9B87-67ED7A6C1EE1}" type="datetimeFigureOut">
              <a:rPr kumimoji="1" lang="ja-JP" altLang="en-US" smtClean="0"/>
              <a:t>2023/3/6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2CF56-D977-394F-AB47-609D79D38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3455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39595-8C7F-D047-9B87-67ED7A6C1EE1}" type="datetimeFigureOut">
              <a:rPr kumimoji="1" lang="ja-JP" altLang="en-US" smtClean="0"/>
              <a:t>2023/3/6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2CF56-D977-394F-AB47-609D79D38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550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39595-8C7F-D047-9B87-67ED7A6C1EE1}" type="datetimeFigureOut">
              <a:rPr kumimoji="1" lang="ja-JP" altLang="en-US" smtClean="0"/>
              <a:t>2023/3/6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2CF56-D977-394F-AB47-609D79D38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7749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39595-8C7F-D047-9B87-67ED7A6C1EE1}" type="datetimeFigureOut">
              <a:rPr kumimoji="1" lang="ja-JP" altLang="en-US" smtClean="0"/>
              <a:t>2023/3/6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2CF56-D977-394F-AB47-609D79D38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5812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39595-8C7F-D047-9B87-67ED7A6C1EE1}" type="datetimeFigureOut">
              <a:rPr kumimoji="1" lang="ja-JP" altLang="en-US" smtClean="0"/>
              <a:t>2023/3/6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2CF56-D977-394F-AB47-609D79D38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1945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39595-8C7F-D047-9B87-67ED7A6C1EE1}" type="datetimeFigureOut">
              <a:rPr kumimoji="1" lang="ja-JP" altLang="en-US" smtClean="0"/>
              <a:t>2023/3/6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2CF56-D977-394F-AB47-609D79D38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4331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39595-8C7F-D047-9B87-67ED7A6C1EE1}" type="datetimeFigureOut">
              <a:rPr kumimoji="1" lang="ja-JP" altLang="en-US" smtClean="0"/>
              <a:t>2023/3/6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2CF56-D977-394F-AB47-609D79D38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1064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B39595-8C7F-D047-9B87-67ED7A6C1EE1}" type="datetimeFigureOut">
              <a:rPr kumimoji="1" lang="ja-JP" altLang="en-US" smtClean="0"/>
              <a:t>2023/3/6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92CF56-D977-394F-AB47-609D79D38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1959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81614F7-09D8-FF60-3027-95AF536FD044}"/>
              </a:ext>
            </a:extLst>
          </p:cNvPr>
          <p:cNvSpPr/>
          <p:nvPr/>
        </p:nvSpPr>
        <p:spPr>
          <a:xfrm>
            <a:off x="0" y="4827340"/>
            <a:ext cx="9144000" cy="31616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013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585F8DE6-4561-61E5-E505-D1B8ACCEFD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4452063"/>
            <a:ext cx="613038" cy="713831"/>
          </a:xfrm>
          <a:prstGeom prst="rect">
            <a:avLst/>
          </a:prstGeom>
          <a:noFill/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A9D8AA3-CE61-41A0-03CE-A3EE388F0F0E}"/>
              </a:ext>
            </a:extLst>
          </p:cNvPr>
          <p:cNvSpPr txBox="1"/>
          <p:nvPr/>
        </p:nvSpPr>
        <p:spPr>
          <a:xfrm>
            <a:off x="6032699" y="4827340"/>
            <a:ext cx="29237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ASCAPAP 2023 in Kyoto, Japan</a:t>
            </a:r>
            <a:endParaRPr lang="ja-JP" altLang="en-US" sz="1600" b="1" i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52479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7</TotalTime>
  <Words>6</Words>
  <Application>Microsoft Macintosh PowerPoint</Application>
  <PresentationFormat>画面に合わせる (16:9)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岡田俊</dc:creator>
  <cp:lastModifiedBy>Okada Takashi</cp:lastModifiedBy>
  <cp:revision>3</cp:revision>
  <dcterms:created xsi:type="dcterms:W3CDTF">2023-03-04T14:37:07Z</dcterms:created>
  <dcterms:modified xsi:type="dcterms:W3CDTF">2023-03-06T01:19:38Z</dcterms:modified>
</cp:coreProperties>
</file>